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7"/>
  </p:notesMasterIdLst>
  <p:sldIdLst>
    <p:sldId id="256" r:id="rId2"/>
    <p:sldId id="258" r:id="rId3"/>
    <p:sldId id="260" r:id="rId4"/>
    <p:sldId id="259" r:id="rId5"/>
    <p:sldId id="257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E42A-8023-494F-993E-E6586AF0DC96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DDC3F-D210-44F7-BCBE-EF0F2ADA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74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DDC3F-D210-44F7-BCBE-EF0F2ADAF8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5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06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5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3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02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9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4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9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0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608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553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6C4F6E-92FC-4569-BE01-85852C4766E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0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780108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altLang="zh-TW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/>
            </a:r>
            <a:br>
              <a:rPr lang="en-US" altLang="zh-TW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en-US" altLang="zh-TW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/>
            </a:r>
            <a:br>
              <a:rPr lang="en-US" altLang="zh-TW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>唸古詩樂透透</a:t>
            </a:r>
            <a:r>
              <a:rPr lang="en-US" altLang="zh-TW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/>
            </a:r>
            <a:br>
              <a:rPr lang="en-US" altLang="zh-TW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zh-TW" altLang="en-US" sz="4400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>讀後感</a:t>
            </a:r>
            <a: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/>
            </a:r>
            <a:b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/>
            </a:r>
            <a:b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endParaRPr lang="en-US" b="1" dirty="0">
              <a:latin typeface="Microsoft JhengHei UI" panose="020B0604030504040204" pitchFamily="34" charset="-120"/>
              <a:ea typeface="Microsoft JhengHei UI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838200"/>
          </a:xfrm>
        </p:spPr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出版社：小樹苗教育出版有限公司</a:t>
            </a:r>
            <a:br>
              <a:rPr lang="zh-TW" altLang="en-US" b="1" dirty="0">
                <a:solidFill>
                  <a:srgbClr val="002060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endParaRPr lang="en-US" b="1" dirty="0">
              <a:solidFill>
                <a:srgbClr val="002060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81200" y="5029200"/>
            <a:ext cx="6019800" cy="41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4A 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黃璟曜</a:t>
            </a:r>
            <a:r>
              <a:rPr lang="zh-TW" altLang="en-US" sz="20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/>
            </a:r>
            <a:br>
              <a:rPr lang="zh-TW" altLang="en-US" sz="20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endParaRPr lang="en-US" sz="20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012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</p:spPr>
        <p:txBody>
          <a:bodyPr/>
          <a:lstStyle/>
          <a:p>
            <a:pPr algn="l"/>
            <a: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內容簡介</a:t>
            </a:r>
            <a:endParaRPr lang="en-US" b="1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833" y="1905000"/>
            <a:ext cx="7408333" cy="27987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本書共收集了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34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首中國古詩和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11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篇選自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《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弟子規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》 ﹑《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論語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》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的文選。本書並附有釋意及漢語併音，有助小讀者了解詩詞大意及朗誦能力。</a:t>
            </a:r>
          </a:p>
        </p:txBody>
      </p:sp>
      <p:sp>
        <p:nvSpPr>
          <p:cNvPr id="4" name="AutoShape 7" descr="Image result for 坦克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5" descr="花1">
            <a:extLst>
              <a:ext uri="{FF2B5EF4-FFF2-40B4-BE49-F238E27FC236}">
                <a16:creationId xmlns="" xmlns:a16="http://schemas.microsoft.com/office/drawing/2014/main" id="{7FCAB5D8-B8E6-4954-83B5-50108A57D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1054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 descr="花1">
            <a:extLst>
              <a:ext uri="{FF2B5EF4-FFF2-40B4-BE49-F238E27FC236}">
                <a16:creationId xmlns="" xmlns:a16="http://schemas.microsoft.com/office/drawing/2014/main" id="{A5E246B2-188F-47B3-892F-534DE746F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800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花3">
            <a:extLst>
              <a:ext uri="{FF2B5EF4-FFF2-40B4-BE49-F238E27FC236}">
                <a16:creationId xmlns="" xmlns:a16="http://schemas.microsoft.com/office/drawing/2014/main" id="{2AF56CE5-9FB8-4E0A-B45E-4CBE49821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81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1" descr="花3">
            <a:extLst>
              <a:ext uri="{FF2B5EF4-FFF2-40B4-BE49-F238E27FC236}">
                <a16:creationId xmlns="" xmlns:a16="http://schemas.microsoft.com/office/drawing/2014/main" id="{D64DE20F-0E8E-47CF-B306-906C58E642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0292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花1">
            <a:extLst>
              <a:ext uri="{FF2B5EF4-FFF2-40B4-BE49-F238E27FC236}">
                <a16:creationId xmlns="" xmlns:a16="http://schemas.microsoft.com/office/drawing/2014/main" id="{2D2638FF-8492-4E74-A00C-DD9E9011F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柵欄分格">
            <a:extLst>
              <a:ext uri="{FF2B5EF4-FFF2-40B4-BE49-F238E27FC236}">
                <a16:creationId xmlns="" xmlns:a16="http://schemas.microsoft.com/office/drawing/2014/main" id="{18F36A61-6C9E-4785-B180-3BB6635C8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0"/>
            <a:ext cx="91440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7" descr="花3">
            <a:extLst>
              <a:ext uri="{FF2B5EF4-FFF2-40B4-BE49-F238E27FC236}">
                <a16:creationId xmlns="" xmlns:a16="http://schemas.microsoft.com/office/drawing/2014/main" id="{ABDC3519-851E-44F2-BD44-98EC0BE07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6388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9" descr="動 樹">
            <a:extLst>
              <a:ext uri="{FF2B5EF4-FFF2-40B4-BE49-F238E27FC236}">
                <a16:creationId xmlns="" xmlns:a16="http://schemas.microsoft.com/office/drawing/2014/main" id="{7C444959-E6E6-4BE0-9463-B925FD5F20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419600"/>
            <a:ext cx="1398588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 descr="花3">
            <a:extLst>
              <a:ext uri="{FF2B5EF4-FFF2-40B4-BE49-F238E27FC236}">
                <a16:creationId xmlns="" xmlns:a16="http://schemas.microsoft.com/office/drawing/2014/main" id="{9CDF9570-8171-425E-BAD9-0B1E06CF8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562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3" descr="花1">
            <a:extLst>
              <a:ext uri="{FF2B5EF4-FFF2-40B4-BE49-F238E27FC236}">
                <a16:creationId xmlns="" xmlns:a16="http://schemas.microsoft.com/office/drawing/2014/main" id="{7FC767AD-E3E3-4CFE-A1A2-A9453000D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562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6" descr="動 樹">
            <a:extLst>
              <a:ext uri="{FF2B5EF4-FFF2-40B4-BE49-F238E27FC236}">
                <a16:creationId xmlns="" xmlns:a16="http://schemas.microsoft.com/office/drawing/2014/main" id="{81A299C1-D40F-4314-B8F2-E05689644F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11366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7" descr="動 蝴蝶">
            <a:extLst>
              <a:ext uri="{FF2B5EF4-FFF2-40B4-BE49-F238E27FC236}">
                <a16:creationId xmlns="" xmlns:a16="http://schemas.microsoft.com/office/drawing/2014/main" id="{64877E31-DFD0-4798-A9C1-8445F9FB15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43400"/>
            <a:ext cx="86677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086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最深刻印象的部分</a:t>
            </a: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C0066EE-C1B1-4FCF-B01A-18C7949DE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744821"/>
            <a:ext cx="7680960" cy="393192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每首古詩的內容都不同，印象中大多數有寫夫婦、朋友間的離情別愁和詩人失意憂悶的心情。</a:t>
            </a:r>
            <a:endParaRPr lang="en-US" altLang="zh-TW" sz="24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這本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書令我有最深刻印象的是有關景色的內容，特別是描述四季不同景色的詩詞，例如：寫春天</a:t>
            </a:r>
            <a:r>
              <a:rPr lang="zh-TW" altLang="en-US" sz="24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煥然一新景物的</a:t>
            </a:r>
            <a:r>
              <a:rPr lang="en-US" altLang="zh-TW" sz="24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《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春日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》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、珍愛夏天荷花盛開的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《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小池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》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、欣賞秋天楓林晚景的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《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山行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》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和描述寒冬雪花紛飛的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《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江雪</a:t>
            </a:r>
            <a:r>
              <a:rPr lang="en-US" altLang="zh-TW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》</a:t>
            </a:r>
            <a:r>
              <a:rPr lang="zh-TW" altLang="en-US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。</a:t>
            </a:r>
            <a:endParaRPr lang="en-US" sz="24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7" name="Picture 15" descr="花1">
            <a:extLst>
              <a:ext uri="{FF2B5EF4-FFF2-40B4-BE49-F238E27FC236}">
                <a16:creationId xmlns="" xmlns:a16="http://schemas.microsoft.com/office/drawing/2014/main" id="{28FA7CF7-D891-409C-BE12-8AF05BD27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1054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 descr="花1">
            <a:extLst>
              <a:ext uri="{FF2B5EF4-FFF2-40B4-BE49-F238E27FC236}">
                <a16:creationId xmlns="" xmlns:a16="http://schemas.microsoft.com/office/drawing/2014/main" id="{59A5DDE2-5DB3-4B7E-B2C5-53D4BD596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800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花3">
            <a:extLst>
              <a:ext uri="{FF2B5EF4-FFF2-40B4-BE49-F238E27FC236}">
                <a16:creationId xmlns="" xmlns:a16="http://schemas.microsoft.com/office/drawing/2014/main" id="{8A4A5D9D-311B-4F87-A91F-D8640BB8C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81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1" descr="花3">
            <a:extLst>
              <a:ext uri="{FF2B5EF4-FFF2-40B4-BE49-F238E27FC236}">
                <a16:creationId xmlns="" xmlns:a16="http://schemas.microsoft.com/office/drawing/2014/main" id="{A82A1798-3A57-4F37-8E69-48646647A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0292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花1">
            <a:extLst>
              <a:ext uri="{FF2B5EF4-FFF2-40B4-BE49-F238E27FC236}">
                <a16:creationId xmlns="" xmlns:a16="http://schemas.microsoft.com/office/drawing/2014/main" id="{9EF8C349-F1C6-423D-84AD-77776D100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柵欄分格">
            <a:extLst>
              <a:ext uri="{FF2B5EF4-FFF2-40B4-BE49-F238E27FC236}">
                <a16:creationId xmlns="" xmlns:a16="http://schemas.microsoft.com/office/drawing/2014/main" id="{72983FB3-A7EE-47ED-A9A6-3F9A091DD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0"/>
            <a:ext cx="91440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" descr="花3">
            <a:extLst>
              <a:ext uri="{FF2B5EF4-FFF2-40B4-BE49-F238E27FC236}">
                <a16:creationId xmlns="" xmlns:a16="http://schemas.microsoft.com/office/drawing/2014/main" id="{44E3AB5B-AD76-4294-A25A-DB9C8D48D8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6388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9" descr="動 樹">
            <a:extLst>
              <a:ext uri="{FF2B5EF4-FFF2-40B4-BE49-F238E27FC236}">
                <a16:creationId xmlns="" xmlns:a16="http://schemas.microsoft.com/office/drawing/2014/main" id="{32AE3641-125E-42FB-AD9E-C695BFBEFE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419600"/>
            <a:ext cx="1398588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0" descr="花3">
            <a:extLst>
              <a:ext uri="{FF2B5EF4-FFF2-40B4-BE49-F238E27FC236}">
                <a16:creationId xmlns="" xmlns:a16="http://schemas.microsoft.com/office/drawing/2014/main" id="{63194632-B004-4390-B628-AED8FD4C9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562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3" descr="花1">
            <a:extLst>
              <a:ext uri="{FF2B5EF4-FFF2-40B4-BE49-F238E27FC236}">
                <a16:creationId xmlns="" xmlns:a16="http://schemas.microsoft.com/office/drawing/2014/main" id="{12698FF5-66CD-4CA1-918F-0D763D77E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562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動 蝴蝶">
            <a:extLst>
              <a:ext uri="{FF2B5EF4-FFF2-40B4-BE49-F238E27FC236}">
                <a16:creationId xmlns="" xmlns:a16="http://schemas.microsoft.com/office/drawing/2014/main" id="{1C181F9A-5E0F-4823-8CD1-682D2F3C90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43400"/>
            <a:ext cx="86677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98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 descr="花1">
            <a:extLst>
              <a:ext uri="{FF2B5EF4-FFF2-40B4-BE49-F238E27FC236}">
                <a16:creationId xmlns="" xmlns:a16="http://schemas.microsoft.com/office/drawing/2014/main" id="{BF805C4F-322F-47FB-9DEE-BD8B9FD43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800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31520" y="1036637"/>
            <a:ext cx="76809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我一直以為中國文學是很艱辛沉悶的，本書讓我可從新學習怎樣去欣賞中國文化</a:t>
            </a:r>
            <a:r>
              <a:rPr lang="en-US" altLang="zh-TW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﹑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認識古詩的特色及領會詩中所表達的情懷。</a:t>
            </a:r>
          </a:p>
          <a:p>
            <a:pPr marL="0" indent="0">
              <a:buNone/>
            </a:pPr>
            <a:endParaRPr lang="en-US" altLang="zh-TW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本書內的</a:t>
            </a:r>
            <a:r>
              <a:rPr lang="en-US" altLang="zh-TW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《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弟子規</a:t>
            </a:r>
            <a:r>
              <a:rPr lang="en-US" altLang="zh-TW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》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讓我提升品行修為的培養。</a:t>
            </a:r>
            <a:endParaRPr lang="en-US" altLang="zh-TW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endParaRPr lang="en-US" altLang="zh-TW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endParaRPr lang="zh-TW" altLang="en-US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AB2FF3A2-859F-4DB5-BF0D-8E0420B83C80}"/>
              </a:ext>
            </a:extLst>
          </p:cNvPr>
          <p:cNvSpPr txBox="1">
            <a:spLocks/>
          </p:cNvSpPr>
          <p:nvPr/>
        </p:nvSpPr>
        <p:spPr>
          <a:xfrm>
            <a:off x="1453515" y="230016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EC609D78-1CE4-406A-AB87-254725983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55231"/>
            <a:ext cx="7680960" cy="1371600"/>
          </a:xfrm>
        </p:spPr>
        <p:txBody>
          <a:bodyPr/>
          <a:lstStyle/>
          <a:p>
            <a: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學習的部分</a:t>
            </a:r>
            <a:endParaRPr lang="en-US" b="1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8" name="Picture 15" descr="花1">
            <a:extLst>
              <a:ext uri="{FF2B5EF4-FFF2-40B4-BE49-F238E27FC236}">
                <a16:creationId xmlns="" xmlns:a16="http://schemas.microsoft.com/office/drawing/2014/main" id="{CAA39EE0-E092-4F92-8588-FF8A1BC52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1054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花3">
            <a:extLst>
              <a:ext uri="{FF2B5EF4-FFF2-40B4-BE49-F238E27FC236}">
                <a16:creationId xmlns="" xmlns:a16="http://schemas.microsoft.com/office/drawing/2014/main" id="{7D46B8D7-C851-4F91-9019-5F1067244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81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花3">
            <a:extLst>
              <a:ext uri="{FF2B5EF4-FFF2-40B4-BE49-F238E27FC236}">
                <a16:creationId xmlns="" xmlns:a16="http://schemas.microsoft.com/office/drawing/2014/main" id="{5ECD893F-B8B4-4BA3-8BF0-C13278D0C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0292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花1">
            <a:extLst>
              <a:ext uri="{FF2B5EF4-FFF2-40B4-BE49-F238E27FC236}">
                <a16:creationId xmlns="" xmlns:a16="http://schemas.microsoft.com/office/drawing/2014/main" id="{659C0CCD-8F42-4F69-82D2-A3E421FA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柵欄分格">
            <a:extLst>
              <a:ext uri="{FF2B5EF4-FFF2-40B4-BE49-F238E27FC236}">
                <a16:creationId xmlns="" xmlns:a16="http://schemas.microsoft.com/office/drawing/2014/main" id="{8F78CCFF-8CB2-4C7D-882C-49CD1A743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0"/>
            <a:ext cx="91440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" descr="花3">
            <a:extLst>
              <a:ext uri="{FF2B5EF4-FFF2-40B4-BE49-F238E27FC236}">
                <a16:creationId xmlns="" xmlns:a16="http://schemas.microsoft.com/office/drawing/2014/main" id="{6F9E4FE0-26C9-4B88-87E3-7D12810E5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6388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9" descr="動 樹">
            <a:extLst>
              <a:ext uri="{FF2B5EF4-FFF2-40B4-BE49-F238E27FC236}">
                <a16:creationId xmlns="" xmlns:a16="http://schemas.microsoft.com/office/drawing/2014/main" id="{A1A845BE-F95B-44E8-9853-5F7A8C0C5F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419600"/>
            <a:ext cx="1398588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花3">
            <a:extLst>
              <a:ext uri="{FF2B5EF4-FFF2-40B4-BE49-F238E27FC236}">
                <a16:creationId xmlns="" xmlns:a16="http://schemas.microsoft.com/office/drawing/2014/main" id="{B7F4DB09-3957-409C-B03F-6A5ABAFCE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562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花1">
            <a:extLst>
              <a:ext uri="{FF2B5EF4-FFF2-40B4-BE49-F238E27FC236}">
                <a16:creationId xmlns="" xmlns:a16="http://schemas.microsoft.com/office/drawing/2014/main" id="{3F63A279-6E1A-404D-9F92-BA7A307E8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562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7" descr="動 蝴蝶">
            <a:extLst>
              <a:ext uri="{FF2B5EF4-FFF2-40B4-BE49-F238E27FC236}">
                <a16:creationId xmlns="" xmlns:a16="http://schemas.microsoft.com/office/drawing/2014/main" id="{258E8362-3AB7-4EA3-A588-24287AD28C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96716"/>
            <a:ext cx="86677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3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>
            <a:extLst>
              <a:ext uri="{FF2B5EF4-FFF2-40B4-BE49-F238E27FC236}">
                <a16:creationId xmlns="" xmlns:a16="http://schemas.microsoft.com/office/drawing/2014/main" id="{8B1DEC0C-DC00-4673-B08E-131DB34E726F}"/>
              </a:ext>
            </a:extLst>
          </p:cNvPr>
          <p:cNvSpPr txBox="1">
            <a:spLocks noChangeArrowheads="1"/>
          </p:cNvSpPr>
          <p:nvPr/>
        </p:nvSpPr>
        <p:spPr>
          <a:xfrm>
            <a:off x="476250" y="381000"/>
            <a:ext cx="6934200" cy="1981200"/>
          </a:xfrm>
          <a:prstGeom prst="cloudCallout">
            <a:avLst>
              <a:gd name="adj1" fmla="val -30435"/>
              <a:gd name="adj2" fmla="val 6745"/>
            </a:avLst>
          </a:prstGeom>
          <a:gradFill rotWithShape="0">
            <a:gsLst>
              <a:gs pos="0">
                <a:srgbClr val="CCECFF"/>
              </a:gs>
              <a:gs pos="50000">
                <a:schemeClr val="bg1"/>
              </a:gs>
              <a:gs pos="100000">
                <a:srgbClr val="CCECFF"/>
              </a:gs>
            </a:gsLst>
            <a:lin ang="2700000" scaled="1"/>
          </a:gradFill>
          <a:ln/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endParaRPr lang="zh-TW" altLang="en-US" sz="4800" b="1" dirty="0">
              <a:solidFill>
                <a:srgbClr val="FF99CC"/>
              </a:solidFill>
              <a:ea typeface="華康少女文字W6" pitchFamily="49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066800"/>
            <a:ext cx="7680960" cy="1371600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FF99CC"/>
                </a:solidFill>
                <a:ea typeface="華康少女文字W6" pitchFamily="49" charset="-128"/>
              </a:rPr>
              <a:t>讀完之後的個人感受</a:t>
            </a:r>
            <a:r>
              <a:rPr lang="en-US" altLang="zh-TW" b="1" dirty="0">
                <a:solidFill>
                  <a:srgbClr val="FF99CC"/>
                </a:solidFill>
                <a:ea typeface="華康少女文字W6" pitchFamily="49" charset="-128"/>
              </a:rPr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179637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本書中簡單的古詩確實引起了我對詩詞的興趣。我特別欣賞詩人的想像力及懂得用心觀察身邊的事物。</a:t>
            </a:r>
          </a:p>
          <a:p>
            <a:pPr marL="0" indent="0">
              <a:buNone/>
            </a:pPr>
            <a:endParaRPr lang="zh-TW" altLang="en-US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總括來說，本書是一本具啟發性及可增強語言能力的好書，它值得我們細心閲讀。</a:t>
            </a:r>
          </a:p>
          <a:p>
            <a:pPr marL="0" indent="0">
              <a:buNone/>
            </a:pPr>
            <a:endParaRPr lang="en-US" altLang="zh-TW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8" name="Picture 15" descr="花1">
            <a:extLst>
              <a:ext uri="{FF2B5EF4-FFF2-40B4-BE49-F238E27FC236}">
                <a16:creationId xmlns="" xmlns:a16="http://schemas.microsoft.com/office/drawing/2014/main" id="{B7FCAA30-5666-4870-A2C0-E74380DFE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1054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花1">
            <a:extLst>
              <a:ext uri="{FF2B5EF4-FFF2-40B4-BE49-F238E27FC236}">
                <a16:creationId xmlns="" xmlns:a16="http://schemas.microsoft.com/office/drawing/2014/main" id="{41E5A3F2-6C68-4E62-B2CD-27D7991F9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800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花3">
            <a:extLst>
              <a:ext uri="{FF2B5EF4-FFF2-40B4-BE49-F238E27FC236}">
                <a16:creationId xmlns="" xmlns:a16="http://schemas.microsoft.com/office/drawing/2014/main" id="{E25D8F25-D044-4E4A-9099-8627C6957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81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花3">
            <a:extLst>
              <a:ext uri="{FF2B5EF4-FFF2-40B4-BE49-F238E27FC236}">
                <a16:creationId xmlns="" xmlns:a16="http://schemas.microsoft.com/office/drawing/2014/main" id="{3E26EE4E-6DF7-44E3-9B55-2C367E01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0292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花1">
            <a:extLst>
              <a:ext uri="{FF2B5EF4-FFF2-40B4-BE49-F238E27FC236}">
                <a16:creationId xmlns="" xmlns:a16="http://schemas.microsoft.com/office/drawing/2014/main" id="{D4D98150-0E29-4338-AE65-B6BA8BC9F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柵欄分格">
            <a:extLst>
              <a:ext uri="{FF2B5EF4-FFF2-40B4-BE49-F238E27FC236}">
                <a16:creationId xmlns="" xmlns:a16="http://schemas.microsoft.com/office/drawing/2014/main" id="{0EB0C2C9-9D1C-4D1A-AE07-157DB4EF42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0"/>
            <a:ext cx="91440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" descr="花3">
            <a:extLst>
              <a:ext uri="{FF2B5EF4-FFF2-40B4-BE49-F238E27FC236}">
                <a16:creationId xmlns="" xmlns:a16="http://schemas.microsoft.com/office/drawing/2014/main" id="{B18B71C6-94FD-4543-AFD3-9863B72AD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6388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9" descr="動 樹">
            <a:extLst>
              <a:ext uri="{FF2B5EF4-FFF2-40B4-BE49-F238E27FC236}">
                <a16:creationId xmlns="" xmlns:a16="http://schemas.microsoft.com/office/drawing/2014/main" id="{847D7726-FF2B-4629-801C-F4F4E9A7CF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419600"/>
            <a:ext cx="1398588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花3">
            <a:extLst>
              <a:ext uri="{FF2B5EF4-FFF2-40B4-BE49-F238E27FC236}">
                <a16:creationId xmlns="" xmlns:a16="http://schemas.microsoft.com/office/drawing/2014/main" id="{38BB5E5E-4939-496D-8A2B-65A4E3D8E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562600"/>
            <a:ext cx="1219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花1">
            <a:extLst>
              <a:ext uri="{FF2B5EF4-FFF2-40B4-BE49-F238E27FC236}">
                <a16:creationId xmlns="" xmlns:a16="http://schemas.microsoft.com/office/drawing/2014/main" id="{03A31E4D-4AC0-41C8-A46C-2650FE157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562600"/>
            <a:ext cx="1143000" cy="101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6" descr="動 樹">
            <a:extLst>
              <a:ext uri="{FF2B5EF4-FFF2-40B4-BE49-F238E27FC236}">
                <a16:creationId xmlns="" xmlns:a16="http://schemas.microsoft.com/office/drawing/2014/main" id="{8E934092-DF7B-4944-B79B-774520E7503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156" y="4845844"/>
            <a:ext cx="11366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76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 autoUpdateAnimBg="0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</TotalTime>
  <Words>277</Words>
  <Application>Microsoft Office PowerPoint</Application>
  <PresentationFormat>如螢幕大小 (4:3)</PresentationFormat>
  <Paragraphs>21</Paragraphs>
  <Slides>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Savon</vt:lpstr>
      <vt:lpstr>  唸古詩樂透透 讀後感  </vt:lpstr>
      <vt:lpstr>內容簡介</vt:lpstr>
      <vt:lpstr>最深刻印象的部分 </vt:lpstr>
      <vt:lpstr>學習的部分</vt:lpstr>
      <vt:lpstr>讀完之後的個人感受!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Rosalind Fung</dc:creator>
  <cp:lastModifiedBy>Yau Suk Man</cp:lastModifiedBy>
  <cp:revision>31</cp:revision>
  <cp:lastPrinted>2018-01-04T01:29:24Z</cp:lastPrinted>
  <dcterms:created xsi:type="dcterms:W3CDTF">2018-01-03T16:07:33Z</dcterms:created>
  <dcterms:modified xsi:type="dcterms:W3CDTF">2019-03-01T06:16:27Z</dcterms:modified>
</cp:coreProperties>
</file>