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8" r:id="rId3"/>
    <p:sldId id="257" r:id="rId4"/>
    <p:sldId id="260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75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FE42A-8023-494F-993E-E6586AF0DC96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DDC3F-D210-44F7-BCBE-EF0F2ADAF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74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DDC3F-D210-44F7-BCBE-EF0F2ADAF80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51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76C4F6E-92FC-4569-BE01-85852C4766E1}" type="datetimeFigureOut">
              <a:rPr lang="en-US" smtClean="0"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20FFDDD-9DAB-4500-B15A-85D52FAE67C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影響世界的大發明</a:t>
            </a:r>
            <a:r>
              <a:rPr lang="en-US" altLang="zh-TW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—</a:t>
            </a:r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世紀篇</a:t>
            </a:r>
            <a:b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>讀後感</a:t>
            </a:r>
            <a:b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  <a:t/>
            </a:r>
            <a:b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  <a:cs typeface="Arial" panose="020B0604020202020204" pitchFamily="34" charset="0"/>
              </a:rPr>
            </a:br>
            <a:endParaRPr lang="en-US" b="1" dirty="0">
              <a:latin typeface="Microsoft JhengHei UI" panose="020B0604030504040204" pitchFamily="34" charset="-120"/>
              <a:ea typeface="Microsoft JhengHei UI" panose="020B0604030504040204" pitchFamily="34" charset="-12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143000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00206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出版社：小樹苗</a:t>
            </a:r>
            <a:br>
              <a:rPr lang="zh-TW" altLang="en-US" b="1" dirty="0" smtClean="0">
                <a:solidFill>
                  <a:srgbClr val="00206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r>
              <a:rPr lang="zh-TW" altLang="en-US" b="1" dirty="0" smtClean="0">
                <a:solidFill>
                  <a:srgbClr val="002060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編輯：吳燕、楊延梅</a:t>
            </a:r>
            <a:endParaRPr lang="en-US" b="1" dirty="0">
              <a:solidFill>
                <a:srgbClr val="002060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590800" y="6210300"/>
            <a:ext cx="6019800" cy="4191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zh-TW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3A </a:t>
            </a:r>
            <a:r>
              <a:rPr lang="zh-TW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黃璟曜</a:t>
            </a:r>
            <a:r>
              <a:rPr lang="zh-TW" altLang="en-US" sz="20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/>
            </a:r>
            <a:br>
              <a:rPr lang="zh-TW" altLang="en-US" sz="20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</a:br>
            <a:endParaRPr lang="en-US" sz="20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301245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7833" y="2228585"/>
            <a:ext cx="7408333" cy="3450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zh-TW" altLang="en-US" sz="2800" dirty="0" smtClean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發明的詞解：創造新事物或新方法，本書介紹了</a:t>
            </a:r>
            <a:r>
              <a:rPr lang="en-US" altLang="zh-TW" sz="2800" dirty="0" smtClean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107</a:t>
            </a:r>
            <a:r>
              <a:rPr lang="zh-TW" altLang="en-US" sz="2800" dirty="0" smtClean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種發明，這些發明有不少都是每天伴隨著我們，讓我們的生活質素提升。另外，也有一些是頗具威力的殺傷武器，對我們的生活造成不同程度的威脅及影響。</a:t>
            </a:r>
          </a:p>
          <a:p>
            <a:pPr marL="0" indent="0" algn="just">
              <a:buNone/>
            </a:pPr>
            <a:endParaRPr lang="zh-TW" altLang="en-US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內容簡介</a:t>
            </a:r>
            <a:endParaRPr lang="en-US" b="1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691062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91075"/>
            <a:ext cx="1950733" cy="177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7" descr="Image result for 坦克 carto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807743"/>
            <a:ext cx="2376433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0866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48000" y="2590800"/>
            <a:ext cx="3048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喜歡的部分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本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書利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用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精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簡的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文字來介紹平時很多我們可以接觸的事物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。雖然我未必完全明白每種發明的原理，但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我發覺每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位發明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家在成功之前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，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都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經歷了很多次的失敗，就是憑著他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們堅毅的心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，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繼續不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斷嘗試，為自己的目標前進。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zh-TW" sz="2800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我對本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書中描述有關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磁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懸列車、冰箱、電腦及電子遊戲機等的發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明特別感到有興趣，這些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發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明都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為我在日常生活中帶來很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多樂趣及方便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。</a:t>
            </a:r>
            <a:endParaRPr lang="zh-TW" altLang="en-US" sz="2800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2800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7769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4200" y="2362201"/>
            <a:ext cx="28194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b="1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不</a:t>
            </a:r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喜歡的部分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8669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本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書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也介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紹了一些戰爭用的武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器的發明，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例如：坦克、火箭炮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及原子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彈，我不喜歡的原因是，這些武器往往造成很多人命傷亡，令到很多家庭破碎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。</a:t>
            </a:r>
            <a:endParaRPr lang="en-US" altLang="zh-TW" sz="2800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endParaRPr lang="en-US" altLang="zh-TW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所以我明白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每件發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明用在不同的地方，便會有很不一樣的效果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。</a:t>
            </a:r>
            <a:endParaRPr lang="zh-TW" altLang="en-US" sz="2800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8987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b="1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個人感受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0668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altLang="zh-TW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本書令我大開眼界，也提醒我要更留意身邊的事物，用心觀察、思考及付諸行動去嘗試，</a:t>
            </a:r>
            <a:r>
              <a:rPr lang="zh-TW" altLang="en-US" sz="2800" dirty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說不定</a:t>
            </a: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我也可以成為一個小小的發明家。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2800" dirty="0" smtClean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2800" dirty="0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總括來說，本書是一本富趣味性及啟發性的好書，它值得我們細心閲讀。</a:t>
            </a:r>
            <a:endParaRPr lang="en-US" sz="2800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4876800"/>
            <a:ext cx="3286125" cy="1869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838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171</TotalTime>
  <Words>457</Words>
  <Application>Microsoft Office PowerPoint</Application>
  <PresentationFormat>On-screen Show (4:3)</PresentationFormat>
  <Paragraphs>19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Waveform</vt:lpstr>
      <vt:lpstr>影響世界的大發明—世紀篇 讀後感  </vt:lpstr>
      <vt:lpstr>內容簡介</vt:lpstr>
      <vt:lpstr> 喜歡的部分 </vt:lpstr>
      <vt:lpstr> 不喜歡的部分 </vt:lpstr>
      <vt:lpstr> 個人感受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Rosalind Fung</dc:creator>
  <cp:lastModifiedBy>Rosalind Fung</cp:lastModifiedBy>
  <cp:revision>12</cp:revision>
  <dcterms:created xsi:type="dcterms:W3CDTF">2018-01-03T16:07:33Z</dcterms:created>
  <dcterms:modified xsi:type="dcterms:W3CDTF">2018-01-07T13:34:07Z</dcterms:modified>
</cp:coreProperties>
</file>